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0" r:id="rId4"/>
    <p:sldId id="262" r:id="rId5"/>
    <p:sldId id="259" r:id="rId6"/>
    <p:sldId id="263" r:id="rId7"/>
    <p:sldId id="268" r:id="rId8"/>
    <p:sldId id="264" r:id="rId9"/>
    <p:sldId id="270" r:id="rId10"/>
    <p:sldId id="266" r:id="rId11"/>
    <p:sldId id="271" r:id="rId12"/>
    <p:sldId id="267" r:id="rId13"/>
    <p:sldId id="26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71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ay bhargav" userId="19254da26fc67194" providerId="LiveId" clId="{5EBA4513-4B2F-4399-A3A1-5F80F81D4293}"/>
    <pc:docChg chg="undo custSel modSld">
      <pc:chgData name="vinay bhargav" userId="19254da26fc67194" providerId="LiveId" clId="{5EBA4513-4B2F-4399-A3A1-5F80F81D4293}" dt="2021-11-29T05:39:06.585" v="1328" actId="20577"/>
      <pc:docMkLst>
        <pc:docMk/>
      </pc:docMkLst>
      <pc:sldChg chg="modSp mod">
        <pc:chgData name="vinay bhargav" userId="19254da26fc67194" providerId="LiveId" clId="{5EBA4513-4B2F-4399-A3A1-5F80F81D4293}" dt="2021-11-29T05:35:57.584" v="1241" actId="20577"/>
        <pc:sldMkLst>
          <pc:docMk/>
          <pc:sldMk cId="559356689" sldId="257"/>
        </pc:sldMkLst>
        <pc:spChg chg="mod">
          <ac:chgData name="vinay bhargav" userId="19254da26fc67194" providerId="LiveId" clId="{5EBA4513-4B2F-4399-A3A1-5F80F81D4293}" dt="2021-11-29T05:29:35.131" v="1153" actId="13926"/>
          <ac:spMkLst>
            <pc:docMk/>
            <pc:sldMk cId="559356689" sldId="257"/>
            <ac:spMk id="2" creationId="{3180CE0D-7D80-4788-AB05-7417BBF89DEB}"/>
          </ac:spMkLst>
        </pc:spChg>
        <pc:spChg chg="mod">
          <ac:chgData name="vinay bhargav" userId="19254da26fc67194" providerId="LiveId" clId="{5EBA4513-4B2F-4399-A3A1-5F80F81D4293}" dt="2021-11-29T05:35:57.584" v="1241" actId="20577"/>
          <ac:spMkLst>
            <pc:docMk/>
            <pc:sldMk cId="559356689" sldId="257"/>
            <ac:spMk id="3" creationId="{C8319C91-6D21-4445-9298-B894F957E201}"/>
          </ac:spMkLst>
        </pc:spChg>
      </pc:sldChg>
      <pc:sldChg chg="modSp mod">
        <pc:chgData name="vinay bhargav" userId="19254da26fc67194" providerId="LiveId" clId="{5EBA4513-4B2F-4399-A3A1-5F80F81D4293}" dt="2021-11-29T04:59:37.039" v="629" actId="20577"/>
        <pc:sldMkLst>
          <pc:docMk/>
          <pc:sldMk cId="3316018013" sldId="259"/>
        </pc:sldMkLst>
        <pc:spChg chg="mod">
          <ac:chgData name="vinay bhargav" userId="19254da26fc67194" providerId="LiveId" clId="{5EBA4513-4B2F-4399-A3A1-5F80F81D4293}" dt="2021-11-29T00:16:48.817" v="557" actId="13926"/>
          <ac:spMkLst>
            <pc:docMk/>
            <pc:sldMk cId="3316018013" sldId="259"/>
            <ac:spMk id="2" creationId="{00000000-0000-0000-0000-000000000000}"/>
          </ac:spMkLst>
        </pc:spChg>
        <pc:spChg chg="mod">
          <ac:chgData name="vinay bhargav" userId="19254da26fc67194" providerId="LiveId" clId="{5EBA4513-4B2F-4399-A3A1-5F80F81D4293}" dt="2021-11-29T04:59:37.039" v="629" actId="20577"/>
          <ac:spMkLst>
            <pc:docMk/>
            <pc:sldMk cId="3316018013" sldId="259"/>
            <ac:spMk id="3" creationId="{00000000-0000-0000-0000-000000000000}"/>
          </ac:spMkLst>
        </pc:spChg>
      </pc:sldChg>
      <pc:sldChg chg="modSp mod">
        <pc:chgData name="vinay bhargav" userId="19254da26fc67194" providerId="LiveId" clId="{5EBA4513-4B2F-4399-A3A1-5F80F81D4293}" dt="2021-11-29T00:18:41.780" v="576" actId="27636"/>
        <pc:sldMkLst>
          <pc:docMk/>
          <pc:sldMk cId="235584296" sldId="260"/>
        </pc:sldMkLst>
        <pc:spChg chg="mod">
          <ac:chgData name="vinay bhargav" userId="19254da26fc67194" providerId="LiveId" clId="{5EBA4513-4B2F-4399-A3A1-5F80F81D4293}" dt="2021-11-29T00:17:09.431" v="559" actId="13926"/>
          <ac:spMkLst>
            <pc:docMk/>
            <pc:sldMk cId="235584296" sldId="260"/>
            <ac:spMk id="2" creationId="{A79EE9CD-99EF-4796-975B-4BEDC4518565}"/>
          </ac:spMkLst>
        </pc:spChg>
        <pc:spChg chg="mod">
          <ac:chgData name="vinay bhargav" userId="19254da26fc67194" providerId="LiveId" clId="{5EBA4513-4B2F-4399-A3A1-5F80F81D4293}" dt="2021-11-29T00:18:41.780" v="576" actId="27636"/>
          <ac:spMkLst>
            <pc:docMk/>
            <pc:sldMk cId="235584296" sldId="260"/>
            <ac:spMk id="4" creationId="{1A73BC43-85DA-413C-AD5B-2C954FC5CB30}"/>
          </ac:spMkLst>
        </pc:spChg>
      </pc:sldChg>
      <pc:sldChg chg="modSp mod">
        <pc:chgData name="vinay bhargav" userId="19254da26fc67194" providerId="LiveId" clId="{5EBA4513-4B2F-4399-A3A1-5F80F81D4293}" dt="2021-11-29T00:16:58.366" v="558" actId="13926"/>
        <pc:sldMkLst>
          <pc:docMk/>
          <pc:sldMk cId="1250250313" sldId="262"/>
        </pc:sldMkLst>
        <pc:spChg chg="mod">
          <ac:chgData name="vinay bhargav" userId="19254da26fc67194" providerId="LiveId" clId="{5EBA4513-4B2F-4399-A3A1-5F80F81D4293}" dt="2021-11-29T00:16:58.366" v="558" actId="13926"/>
          <ac:spMkLst>
            <pc:docMk/>
            <pc:sldMk cId="1250250313" sldId="262"/>
            <ac:spMk id="2" creationId="{00000000-0000-0000-0000-000000000000}"/>
          </ac:spMkLst>
        </pc:spChg>
        <pc:spChg chg="mod">
          <ac:chgData name="vinay bhargav" userId="19254da26fc67194" providerId="LiveId" clId="{5EBA4513-4B2F-4399-A3A1-5F80F81D4293}" dt="2021-11-28T13:40:07.120" v="37" actId="14100"/>
          <ac:spMkLst>
            <pc:docMk/>
            <pc:sldMk cId="1250250313" sldId="262"/>
            <ac:spMk id="3" creationId="{00000000-0000-0000-0000-000000000000}"/>
          </ac:spMkLst>
        </pc:spChg>
      </pc:sldChg>
      <pc:sldChg chg="modSp mod">
        <pc:chgData name="vinay bhargav" userId="19254da26fc67194" providerId="LiveId" clId="{5EBA4513-4B2F-4399-A3A1-5F80F81D4293}" dt="2021-11-29T00:16:40.177" v="556" actId="13926"/>
        <pc:sldMkLst>
          <pc:docMk/>
          <pc:sldMk cId="3318192457" sldId="263"/>
        </pc:sldMkLst>
        <pc:spChg chg="mod">
          <ac:chgData name="vinay bhargav" userId="19254da26fc67194" providerId="LiveId" clId="{5EBA4513-4B2F-4399-A3A1-5F80F81D4293}" dt="2021-11-29T00:16:40.177" v="556" actId="13926"/>
          <ac:spMkLst>
            <pc:docMk/>
            <pc:sldMk cId="3318192457" sldId="263"/>
            <ac:spMk id="2" creationId="{00000000-0000-0000-0000-000000000000}"/>
          </ac:spMkLst>
        </pc:spChg>
      </pc:sldChg>
      <pc:sldChg chg="modSp mod">
        <pc:chgData name="vinay bhargav" userId="19254da26fc67194" providerId="LiveId" clId="{5EBA4513-4B2F-4399-A3A1-5F80F81D4293}" dt="2021-11-29T00:16:27.496" v="555" actId="13926"/>
        <pc:sldMkLst>
          <pc:docMk/>
          <pc:sldMk cId="256121828" sldId="264"/>
        </pc:sldMkLst>
        <pc:spChg chg="mod">
          <ac:chgData name="vinay bhargav" userId="19254da26fc67194" providerId="LiveId" clId="{5EBA4513-4B2F-4399-A3A1-5F80F81D4293}" dt="2021-11-29T00:16:27.496" v="555" actId="13926"/>
          <ac:spMkLst>
            <pc:docMk/>
            <pc:sldMk cId="256121828" sldId="264"/>
            <ac:spMk id="2" creationId="{00000000-0000-0000-0000-000000000000}"/>
          </ac:spMkLst>
        </pc:spChg>
      </pc:sldChg>
      <pc:sldChg chg="modSp mod">
        <pc:chgData name="vinay bhargav" userId="19254da26fc67194" providerId="LiveId" clId="{5EBA4513-4B2F-4399-A3A1-5F80F81D4293}" dt="2021-11-29T05:39:06.585" v="1328" actId="20577"/>
        <pc:sldMkLst>
          <pc:docMk/>
          <pc:sldMk cId="1513592850" sldId="266"/>
        </pc:sldMkLst>
        <pc:spChg chg="mod">
          <ac:chgData name="vinay bhargav" userId="19254da26fc67194" providerId="LiveId" clId="{5EBA4513-4B2F-4399-A3A1-5F80F81D4293}" dt="2021-11-28T13:26:36.269" v="2" actId="13926"/>
          <ac:spMkLst>
            <pc:docMk/>
            <pc:sldMk cId="1513592850" sldId="266"/>
            <ac:spMk id="2" creationId="{9838EC33-3E4B-44E6-B816-E6CCE57592DC}"/>
          </ac:spMkLst>
        </pc:spChg>
        <pc:spChg chg="mod">
          <ac:chgData name="vinay bhargav" userId="19254da26fc67194" providerId="LiveId" clId="{5EBA4513-4B2F-4399-A3A1-5F80F81D4293}" dt="2021-11-29T05:39:06.585" v="1328" actId="20577"/>
          <ac:spMkLst>
            <pc:docMk/>
            <pc:sldMk cId="1513592850" sldId="266"/>
            <ac:spMk id="3" creationId="{6BD865F6-5CB3-4E7C-AE1A-8268010CABAE}"/>
          </ac:spMkLst>
        </pc:spChg>
      </pc:sldChg>
      <pc:sldChg chg="modSp mod">
        <pc:chgData name="vinay bhargav" userId="19254da26fc67194" providerId="LiveId" clId="{5EBA4513-4B2F-4399-A3A1-5F80F81D4293}" dt="2021-11-29T05:38:05.063" v="1312" actId="27636"/>
        <pc:sldMkLst>
          <pc:docMk/>
          <pc:sldMk cId="773902292" sldId="267"/>
        </pc:sldMkLst>
        <pc:spChg chg="mod">
          <ac:chgData name="vinay bhargav" userId="19254da26fc67194" providerId="LiveId" clId="{5EBA4513-4B2F-4399-A3A1-5F80F81D4293}" dt="2021-11-29T00:16:00.619" v="554" actId="13926"/>
          <ac:spMkLst>
            <pc:docMk/>
            <pc:sldMk cId="773902292" sldId="267"/>
            <ac:spMk id="2" creationId="{FFF69A88-C4C4-4F8C-A3A5-31D496DF8145}"/>
          </ac:spMkLst>
        </pc:spChg>
        <pc:spChg chg="mod">
          <ac:chgData name="vinay bhargav" userId="19254da26fc67194" providerId="LiveId" clId="{5EBA4513-4B2F-4399-A3A1-5F80F81D4293}" dt="2021-11-29T05:38:05.063" v="1312" actId="27636"/>
          <ac:spMkLst>
            <pc:docMk/>
            <pc:sldMk cId="773902292" sldId="267"/>
            <ac:spMk id="3" creationId="{63510CBA-14CE-4430-AA6E-BD218BE0529C}"/>
          </ac:spMkLst>
        </pc:spChg>
      </pc:sldChg>
      <pc:sldChg chg="modSp mod">
        <pc:chgData name="vinay bhargav" userId="19254da26fc67194" providerId="LiveId" clId="{5EBA4513-4B2F-4399-A3A1-5F80F81D4293}" dt="2021-11-29T05:03:56.429" v="968" actId="20577"/>
        <pc:sldMkLst>
          <pc:docMk/>
          <pc:sldMk cId="2901256252" sldId="268"/>
        </pc:sldMkLst>
        <pc:spChg chg="mod">
          <ac:chgData name="vinay bhargav" userId="19254da26fc67194" providerId="LiveId" clId="{5EBA4513-4B2F-4399-A3A1-5F80F81D4293}" dt="2021-11-29T05:03:56.429" v="968" actId="20577"/>
          <ac:spMkLst>
            <pc:docMk/>
            <pc:sldMk cId="2901256252" sldId="268"/>
            <ac:spMk id="3" creationId="{3C07FE9B-10EB-4CBC-AE5D-3CC3F3160F15}"/>
          </ac:spMkLst>
        </pc:spChg>
      </pc:sldChg>
      <pc:sldChg chg="addSp delSp modSp mod">
        <pc:chgData name="vinay bhargav" userId="19254da26fc67194" providerId="LiveId" clId="{5EBA4513-4B2F-4399-A3A1-5F80F81D4293}" dt="2021-11-29T05:21:33.277" v="1062" actId="13926"/>
        <pc:sldMkLst>
          <pc:docMk/>
          <pc:sldMk cId="774176166" sldId="269"/>
        </pc:sldMkLst>
        <pc:spChg chg="mod">
          <ac:chgData name="vinay bhargav" userId="19254da26fc67194" providerId="LiveId" clId="{5EBA4513-4B2F-4399-A3A1-5F80F81D4293}" dt="2021-11-29T05:21:33.277" v="1062" actId="13926"/>
          <ac:spMkLst>
            <pc:docMk/>
            <pc:sldMk cId="774176166" sldId="269"/>
            <ac:spMk id="2" creationId="{17AD70B9-A43D-440B-8B92-25B0C982DF54}"/>
          </ac:spMkLst>
        </pc:spChg>
        <pc:spChg chg="mod">
          <ac:chgData name="vinay bhargav" userId="19254da26fc67194" providerId="LiveId" clId="{5EBA4513-4B2F-4399-A3A1-5F80F81D4293}" dt="2021-11-29T05:18:46.376" v="989" actId="20577"/>
          <ac:spMkLst>
            <pc:docMk/>
            <pc:sldMk cId="774176166" sldId="269"/>
            <ac:spMk id="3" creationId="{9C5783CF-82A0-4AA2-83EB-85161A8EF873}"/>
          </ac:spMkLst>
        </pc:spChg>
        <pc:spChg chg="add del mod">
          <ac:chgData name="vinay bhargav" userId="19254da26fc67194" providerId="LiveId" clId="{5EBA4513-4B2F-4399-A3A1-5F80F81D4293}" dt="2021-11-29T05:16:23.494" v="977" actId="478"/>
          <ac:spMkLst>
            <pc:docMk/>
            <pc:sldMk cId="774176166" sldId="269"/>
            <ac:spMk id="4" creationId="{D0D2E7E7-2B5A-4BD0-B989-E9F290DE18BB}"/>
          </ac:spMkLst>
        </pc:spChg>
        <pc:spChg chg="add del mod">
          <ac:chgData name="vinay bhargav" userId="19254da26fc67194" providerId="LiveId" clId="{5EBA4513-4B2F-4399-A3A1-5F80F81D4293}" dt="2021-11-29T05:17:45.322" v="981"/>
          <ac:spMkLst>
            <pc:docMk/>
            <pc:sldMk cId="774176166" sldId="269"/>
            <ac:spMk id="5" creationId="{0ED28392-39E5-4474-B6A0-241B1D20B2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3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5125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72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39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14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2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6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2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4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2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5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7D1F-3328-4A08-B986-1DBADD83766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9AF0620-8405-4763-A280-E0BE6F97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1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id19india.org/" TargetMode="External"/><Relationship Id="rId2" Type="http://schemas.openxmlformats.org/officeDocument/2006/relationships/hyperlink" Target="https://newsap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ranthi0212/newsio" TargetMode="External"/><Relationship Id="rId4" Type="http://schemas.openxmlformats.org/officeDocument/2006/relationships/hyperlink" Target="https://stackoverflow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0B1220-87F2-4D18-A68B-DEB1ED302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61582"/>
              </p:ext>
            </p:extLst>
          </p:nvPr>
        </p:nvGraphicFramePr>
        <p:xfrm>
          <a:off x="1756435" y="2509374"/>
          <a:ext cx="8967458" cy="1207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6811">
                  <a:extLst>
                    <a:ext uri="{9D8B030D-6E8A-4147-A177-3AD203B41FA5}">
                      <a16:colId xmlns:a16="http://schemas.microsoft.com/office/drawing/2014/main" val="4225654208"/>
                    </a:ext>
                  </a:extLst>
                </a:gridCol>
                <a:gridCol w="6030647">
                  <a:extLst>
                    <a:ext uri="{9D8B030D-6E8A-4147-A177-3AD203B41FA5}">
                      <a16:colId xmlns:a16="http://schemas.microsoft.com/office/drawing/2014/main" val="3133575481"/>
                    </a:ext>
                  </a:extLst>
                </a:gridCol>
              </a:tblGrid>
              <a:tr h="597221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NEWS I/O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85128"/>
                  </a:ext>
                </a:extLst>
              </a:tr>
              <a:tr h="610362">
                <a:tc>
                  <a:txBody>
                    <a:bodyPr/>
                    <a:lstStyle/>
                    <a:p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08145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595388B-17AA-4041-B774-046459861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06059"/>
              </p:ext>
            </p:extLst>
          </p:nvPr>
        </p:nvGraphicFramePr>
        <p:xfrm>
          <a:off x="1764042" y="3199694"/>
          <a:ext cx="8952243" cy="26836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41968">
                  <a:extLst>
                    <a:ext uri="{9D8B030D-6E8A-4147-A177-3AD203B41FA5}">
                      <a16:colId xmlns:a16="http://schemas.microsoft.com/office/drawing/2014/main" val="1442911401"/>
                    </a:ext>
                  </a:extLst>
                </a:gridCol>
                <a:gridCol w="2497666">
                  <a:extLst>
                    <a:ext uri="{9D8B030D-6E8A-4147-A177-3AD203B41FA5}">
                      <a16:colId xmlns:a16="http://schemas.microsoft.com/office/drawing/2014/main" val="2322964434"/>
                    </a:ext>
                  </a:extLst>
                </a:gridCol>
                <a:gridCol w="3512609">
                  <a:extLst>
                    <a:ext uri="{9D8B030D-6E8A-4147-A177-3AD203B41FA5}">
                      <a16:colId xmlns:a16="http://schemas.microsoft.com/office/drawing/2014/main" val="702899800"/>
                    </a:ext>
                  </a:extLst>
                </a:gridCol>
              </a:tblGrid>
              <a:tr h="610205">
                <a:tc>
                  <a:txBody>
                    <a:bodyPr/>
                    <a:lstStyle/>
                    <a:p>
                      <a:r>
                        <a:rPr lang="en-US" sz="2400" b="1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dirty="0"/>
                        <a:t>Roll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Batch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525715"/>
                  </a:ext>
                </a:extLst>
              </a:tr>
              <a:tr h="670568">
                <a:tc>
                  <a:txBody>
                    <a:bodyPr/>
                    <a:lstStyle/>
                    <a:p>
                      <a:r>
                        <a:rPr lang="en-US" sz="2000" dirty="0"/>
                        <a:t>1.  G. </a:t>
                      </a:r>
                      <a:r>
                        <a:rPr lang="en-US" sz="2000" dirty="0" err="1"/>
                        <a:t>Kranthi</a:t>
                      </a:r>
                      <a:r>
                        <a:rPr lang="en-US" sz="2000" dirty="0"/>
                        <a:t>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19H51A05N1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23815"/>
                  </a:ext>
                </a:extLst>
              </a:tr>
              <a:tr h="599837">
                <a:tc>
                  <a:txBody>
                    <a:bodyPr/>
                    <a:lstStyle/>
                    <a:p>
                      <a:r>
                        <a:rPr lang="en-US" sz="2000" dirty="0"/>
                        <a:t>2.  </a:t>
                      </a:r>
                      <a:r>
                        <a:rPr lang="en-US" sz="2000" dirty="0" err="1"/>
                        <a:t>K.Vinay</a:t>
                      </a:r>
                      <a:r>
                        <a:rPr lang="en-US" sz="2000" dirty="0"/>
                        <a:t> Bhargav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19H51A05N5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51662"/>
                  </a:ext>
                </a:extLst>
              </a:tr>
              <a:tr h="803027">
                <a:tc>
                  <a:txBody>
                    <a:bodyPr/>
                    <a:lstStyle/>
                    <a:p>
                      <a:r>
                        <a:rPr lang="en-US" sz="2000" dirty="0"/>
                        <a:t>3.  B. Hemanth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19H51A05M9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8473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062C57-6CC9-43F4-B195-34D837CFB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49839"/>
              </p:ext>
            </p:extLst>
          </p:nvPr>
        </p:nvGraphicFramePr>
        <p:xfrm>
          <a:off x="1764043" y="5876659"/>
          <a:ext cx="895985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0357">
                  <a:extLst>
                    <a:ext uri="{9D8B030D-6E8A-4147-A177-3AD203B41FA5}">
                      <a16:colId xmlns:a16="http://schemas.microsoft.com/office/drawing/2014/main" val="1947582657"/>
                    </a:ext>
                  </a:extLst>
                </a:gridCol>
                <a:gridCol w="5999493">
                  <a:extLst>
                    <a:ext uri="{9D8B030D-6E8A-4147-A177-3AD203B41FA5}">
                      <a16:colId xmlns:a16="http://schemas.microsoft.com/office/drawing/2014/main" val="11909993"/>
                    </a:ext>
                  </a:extLst>
                </a:gridCol>
              </a:tblGrid>
              <a:tr h="344133">
                <a:tc>
                  <a:txBody>
                    <a:bodyPr/>
                    <a:lstStyle/>
                    <a:p>
                      <a:r>
                        <a:rPr lang="en-US" sz="2400" dirty="0"/>
                        <a:t>Name of the 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                      Ms. </a:t>
                      </a:r>
                      <a:r>
                        <a:rPr lang="en-US" b="1" dirty="0" err="1"/>
                        <a:t>A.Deepika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73936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061FF44-C4E0-449C-B91A-9A7A36CA2A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075"/>
            <a:ext cx="1297913" cy="13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4EFCD-BE2A-4385-8CF1-80633DE22F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94087" y="0"/>
            <a:ext cx="1297913" cy="13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3FEE13B0-6A2D-45EF-B126-9BB14E1D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106" y="190915"/>
            <a:ext cx="9255787" cy="19113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CMR COLLEGE OF ENGINEERING &amp; TECHNOLOGY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(UGC AUTONOMOUS)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KANDLAKOYA, MEDCHAL ROAD, HYDERABAD – 501401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US" sz="20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5EBFF-F0F8-4A03-96D9-C04A6ABD654B}"/>
              </a:ext>
            </a:extLst>
          </p:cNvPr>
          <p:cNvCxnSpPr>
            <a:cxnSpLocks/>
          </p:cNvCxnSpPr>
          <p:nvPr/>
        </p:nvCxnSpPr>
        <p:spPr>
          <a:xfrm>
            <a:off x="1044244" y="2102228"/>
            <a:ext cx="10103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9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EC33-3E4B-44E6-B816-E6CCE575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013"/>
          </a:xfrm>
        </p:spPr>
        <p:txBody>
          <a:bodyPr>
            <a:normAutofit/>
          </a:bodyPr>
          <a:lstStyle/>
          <a:p>
            <a:r>
              <a:rPr lang="en-IN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  <a:endParaRPr lang="en-US" sz="40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65F6-5CB3-4E7C-AE1A-8268010C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1038"/>
            <a:ext cx="8771466" cy="47597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main objective is to display world wide news at a single place 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aim is to make this app user friendly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by using react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 is developed 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 java script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helpful for people who cannot make out time from their busy schedule to catch up with news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 is also very informative as keep us informed about current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pandemic situation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9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0246-D346-45D2-8B60-ABB61E8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B2654-7FA3-4DAC-876D-1590CEC86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89" y="2160588"/>
            <a:ext cx="2876259" cy="3881437"/>
          </a:xfrm>
        </p:spPr>
      </p:pic>
    </p:spTree>
    <p:extLst>
      <p:ext uri="{BB962C8B-B14F-4D97-AF65-F5344CB8AC3E}">
        <p14:creationId xmlns:p14="http://schemas.microsoft.com/office/powerpoint/2010/main" val="337819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88-C4C4-4F8C-A3A5-31D496DF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10CBA-14CE-4430-AA6E-BD218BE05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7952316" cy="42644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can improve this website by adding sign in/login page.</a:t>
            </a: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further add different languages ,so that people can feel more comfortable to use it.</a:t>
            </a: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recommend  news according to user taste.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We can convert it into mobile app</a:t>
            </a:r>
            <a:br>
              <a:rPr lang="en-IN" sz="2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en-IN" sz="2400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A4996-CDB5-44C1-9956-263213CAD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6" y="609600"/>
            <a:ext cx="2095500" cy="2143125"/>
          </a:xfrm>
          <a:prstGeom prst="rect">
            <a:avLst/>
          </a:prstGeom>
        </p:spPr>
      </p:pic>
      <p:pic>
        <p:nvPicPr>
          <p:cNvPr id="1026" name="Picture 2" descr="Image result for mobile app">
            <a:extLst>
              <a:ext uri="{FF2B5EF4-FFF2-40B4-BE49-F238E27FC236}">
                <a16:creationId xmlns:a16="http://schemas.microsoft.com/office/drawing/2014/main" id="{4D823C0E-ACF1-4507-A8F1-3EE014B3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64" y="3871632"/>
            <a:ext cx="3038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02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70B9-A43D-440B-8B92-25B0C982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REFERENCES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83CF-82A0-4AA2-83EB-85161A8E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987366" cy="4445000"/>
          </a:xfrm>
        </p:spPr>
        <p:txBody>
          <a:bodyPr>
            <a:normAutofit/>
          </a:bodyPr>
          <a:lstStyle/>
          <a:p>
            <a:r>
              <a:rPr lang="en-IN" dirty="0">
                <a:hlinkClick r:id="rId2"/>
              </a:rPr>
              <a:t>https://newsapi.org/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https://www.covid19india.org/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https://stackoverflow.com/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5"/>
              </a:rPr>
              <a:t>https://github.com/kranthi0212/newsio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17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9AEF-A969-4744-B2E0-37E27F00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54" y="2849706"/>
            <a:ext cx="3796146" cy="1325563"/>
          </a:xfrm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67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CE0D-7D80-4788-AB05-7417BBF89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780" y="272024"/>
            <a:ext cx="9144000" cy="965056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19C91-6D21-4445-9298-B894F957E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509" y="1237081"/>
            <a:ext cx="8703541" cy="533993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 of our project is NEWS I/O.</a:t>
            </a:r>
            <a:r>
              <a:rPr lang="en-IN" sz="2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It is a 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website</a:t>
            </a:r>
            <a:r>
              <a:rPr lang="en-IN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that helps to know about the covid cases all over I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ndia.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</a:t>
            </a:r>
            <a:r>
              <a:rPr lang="en-IN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his using react </a:t>
            </a:r>
            <a:r>
              <a:rPr lang="en-IN" sz="2600" dirty="0" err="1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</a:t>
            </a:r>
            <a:r>
              <a:rPr lang="en-IN" sz="2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</a:t>
            </a:r>
            <a:r>
              <a:rPr lang="en-IN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&amp; sa</a:t>
            </a:r>
            <a:r>
              <a:rPr lang="en-IN" sz="26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ss</a:t>
            </a:r>
            <a:r>
              <a:rPr lang="en-IN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It helps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us know about the news which take place all over the world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It is done by React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js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, Context API , Local storage , Ant design .  </a:t>
            </a:r>
          </a:p>
        </p:txBody>
      </p:sp>
    </p:spTree>
    <p:extLst>
      <p:ext uri="{BB962C8B-B14F-4D97-AF65-F5344CB8AC3E}">
        <p14:creationId xmlns:p14="http://schemas.microsoft.com/office/powerpoint/2010/main" val="5593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E9CD-99EF-4796-975B-4BEDC4518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863" y="288348"/>
            <a:ext cx="9144000" cy="74829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A73BC43-85DA-413C-AD5B-2C954FC5C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863" y="1365106"/>
            <a:ext cx="8402638" cy="495501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NEWS I/O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helps to keep an accurate record of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which take place all over the world based on categories.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website news is categorized into different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portals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NEWS I/O is a different from other news apps like it shows news which happens all over the world and also show top news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 over world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show top news channel of every country and home pages contains India top news and tech trends.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also have covid tracker so that we can track the covid cases from this website and be aware 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build some kind of discipline by becoming aware of what happening around  the world  . This  increases awareness.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9064"/>
            <a:ext cx="7609416" cy="48593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The main objective of our project is to display world wide news.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the top news of every country.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choose the desired news portal we want the news about.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has an additional feature based on the pandemic situation .We can also know the insights of COVID cases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70B75-4DA0-4131-A49F-B687711A6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58" y="1389064"/>
            <a:ext cx="3496235" cy="50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 REQUISITES/TECHNOLOGY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81" y="1458445"/>
            <a:ext cx="8596668" cy="388077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React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sass ,node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of Front End Development</a:t>
            </a:r>
          </a:p>
          <a:p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&amp;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81710-9163-4FB9-91E3-72B4AA3B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7" y="4061012"/>
            <a:ext cx="3011885" cy="229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0A742-6C3D-4786-B4D5-083F488DF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4061013"/>
            <a:ext cx="3011885" cy="23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1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7349"/>
            <a:ext cx="10515600" cy="986448"/>
          </a:xfrm>
        </p:spPr>
        <p:txBody>
          <a:bodyPr>
            <a:normAutofit/>
          </a:bodyPr>
          <a:lstStyle/>
          <a:p>
            <a:r>
              <a:rPr lang="en-US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3796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The NEWS I/O keeps you updated and provides important educational value.</a:t>
            </a:r>
          </a:p>
          <a:p>
            <a:pPr marL="0" indent="0">
              <a:buNone/>
            </a:pPr>
            <a:endParaRPr lang="en-US" sz="2000" i="0" dirty="0"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IN" sz="2000" dirty="0">
                <a:solidFill>
                  <a:schemeClr val="tx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It saves you time by gathering the news.</a:t>
            </a:r>
            <a:endParaRPr lang="en-IN" sz="2000" dirty="0">
              <a:solidFill>
                <a:schemeClr val="tx1"/>
              </a:solidFill>
              <a:effectLst/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tx1"/>
              </a:solidFill>
              <a:effectLst/>
              <a:latin typeface="Bahnschrift SemiBold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rgbClr val="262626"/>
                </a:solidFill>
                <a:effectLst/>
                <a:latin typeface="Bahnschrift SemiBold" panose="020B0502040204020203" pitchFamily="34" charset="0"/>
              </a:rPr>
              <a:t> </a:t>
            </a:r>
            <a:r>
              <a:rPr lang="en-US" sz="2000" i="0" dirty="0">
                <a:solidFill>
                  <a:srgbClr val="262626"/>
                </a:solidFill>
                <a:effectLst/>
                <a:latin typeface="Bahnschrift SemiBold" panose="020B0502040204020203" pitchFamily="34" charset="0"/>
              </a:rPr>
              <a:t>It helps to open up your mind to new things and ideas.</a:t>
            </a:r>
          </a:p>
          <a:p>
            <a:endParaRPr lang="en-US" sz="2000" i="0" dirty="0">
              <a:solidFill>
                <a:srgbClr val="262626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2000" dirty="0">
                <a:solidFill>
                  <a:srgbClr val="262626"/>
                </a:solidFill>
                <a:latin typeface="Bahnschrift SemiBold" panose="020B0502040204020203" pitchFamily="34" charset="0"/>
              </a:rPr>
              <a:t>It make your way easy to know other country news.</a:t>
            </a:r>
          </a:p>
          <a:p>
            <a:endParaRPr lang="en-US" sz="2000" i="0" dirty="0">
              <a:solidFill>
                <a:srgbClr val="262626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2000" i="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You Learn Of Things Going On In Your Community.</a:t>
            </a:r>
            <a:endParaRPr lang="en-IN" sz="2000" i="0" dirty="0">
              <a:solidFill>
                <a:schemeClr val="tx1"/>
              </a:solidFill>
              <a:effectLst/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0DC71-7609-4FCB-95CF-B07F2596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1" y="1936096"/>
            <a:ext cx="3714750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FED6C-02BD-46FB-87AE-CA500004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1" y="4242979"/>
            <a:ext cx="3451412" cy="24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262C-854A-4A5B-9DD5-4ACDAAF1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>
            <a:normAutofit/>
          </a:bodyPr>
          <a:lstStyle/>
          <a:p>
            <a:r>
              <a:rPr lang="en-US" sz="4000" b="1" dirty="0"/>
              <a:t>DISADVANTAGES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FE9B-10EB-4CBC-AE5D-3CC3F316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6781301" cy="3754436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cannot update the news manually </a:t>
            </a: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it  is a developer API news  updates will be slow.</a:t>
            </a: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maintenance is required.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553CB-88D1-4710-9C19-FB52E7E7F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23" y="609600"/>
            <a:ext cx="4636157" cy="2775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CFBDA-8B08-4E4A-BBB2-F6F07CA19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0" y="3384693"/>
            <a:ext cx="5153661" cy="34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MODELS 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930400"/>
            <a:ext cx="10485471" cy="4411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err="1">
                <a:solidFill>
                  <a:srgbClr val="FF0000"/>
                </a:solidFill>
                <a:latin typeface="-apple-system"/>
              </a:rPr>
              <a:t>Alltop</a:t>
            </a:r>
            <a:endParaRPr lang="en-IN" sz="24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sz="2400" b="0" i="0" dirty="0" err="1">
                <a:solidFill>
                  <a:srgbClr val="464646"/>
                </a:solidFill>
                <a:effectLst/>
                <a:latin typeface="-apple-system"/>
              </a:rPr>
              <a:t>AllTop</a:t>
            </a:r>
            <a:r>
              <a:rPr lang="en-US" sz="2400" b="0" i="0" dirty="0">
                <a:solidFill>
                  <a:srgbClr val="464646"/>
                </a:solidFill>
                <a:effectLst/>
                <a:latin typeface="-apple-system"/>
              </a:rPr>
              <a:t> aggregates news and blog articles from the world’s most popular websites like TechCrunch, Mashable, BBC, CNN, and more. It curates and displays content in the real-time.</a:t>
            </a:r>
          </a:p>
          <a:p>
            <a:pPr marL="0" indent="0">
              <a:buNone/>
            </a:pPr>
            <a:endParaRPr lang="en-US" sz="2400" dirty="0">
              <a:solidFill>
                <a:srgbClr val="464646"/>
              </a:solidFill>
              <a:latin typeface="-apple-system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464646"/>
                </a:solidFill>
                <a:effectLst/>
                <a:latin typeface="-apple-system"/>
              </a:rPr>
              <a:t>Besides the most recent news, it has a viral category where it showcases the latest viral content and trends.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AE753-0BB6-4EDC-829A-2F0703B91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2" y="4894729"/>
            <a:ext cx="2707341" cy="17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DEEED-96F9-4A11-B4AA-4EFE9F22D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96882"/>
            <a:ext cx="9333441" cy="6561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200" b="1" dirty="0">
                <a:solidFill>
                  <a:srgbClr val="FF0000"/>
                </a:solidFill>
                <a:latin typeface="-apple-system"/>
              </a:rPr>
              <a:t>Panda</a:t>
            </a:r>
            <a:endParaRPr lang="en-IN" sz="32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sz="2400" i="0" dirty="0">
                <a:solidFill>
                  <a:srgbClr val="464646"/>
                </a:solidFill>
                <a:effectLst/>
                <a:latin typeface="-apple-system"/>
              </a:rPr>
              <a:t>Quite different from the above news aggregators, Panda aggregates content useful to web designers, developers, and tech entrepreneurs. It gathers content from Dribble, </a:t>
            </a:r>
            <a:r>
              <a:rPr lang="en-US" sz="2400" i="0" dirty="0" err="1">
                <a:solidFill>
                  <a:srgbClr val="464646"/>
                </a:solidFill>
                <a:effectLst/>
                <a:latin typeface="-apple-system"/>
              </a:rPr>
              <a:t>Behance</a:t>
            </a:r>
            <a:r>
              <a:rPr lang="en-US" sz="2400" i="0" dirty="0">
                <a:solidFill>
                  <a:srgbClr val="464646"/>
                </a:solidFill>
                <a:effectLst/>
                <a:latin typeface="-apple-system"/>
              </a:rPr>
              <a:t>, TechCrunch, Wired, and other similar websites.</a:t>
            </a:r>
            <a:endParaRPr lang="en-IN" sz="2400" i="0" dirty="0">
              <a:solidFill>
                <a:schemeClr val="tx2"/>
              </a:solidFill>
              <a:effectLst/>
              <a:latin typeface="Silka"/>
            </a:endParaRPr>
          </a:p>
          <a:p>
            <a:pPr marL="0" indent="0">
              <a:buNone/>
            </a:pPr>
            <a:endParaRPr lang="en-IN" sz="2800" dirty="0">
              <a:solidFill>
                <a:schemeClr val="tx2"/>
              </a:solidFill>
              <a:latin typeface="Silka"/>
            </a:endParaRPr>
          </a:p>
          <a:p>
            <a:pPr marL="0" indent="0">
              <a:buNone/>
            </a:pPr>
            <a:r>
              <a:rPr lang="en-IN" sz="3200" b="1" dirty="0" err="1">
                <a:solidFill>
                  <a:srgbClr val="FF0000"/>
                </a:solidFill>
                <a:latin typeface="sofia-pro"/>
              </a:rPr>
              <a:t>Techmeme</a:t>
            </a:r>
            <a:endParaRPr lang="en-IN" sz="3200" b="1" dirty="0">
              <a:solidFill>
                <a:srgbClr val="FF0000"/>
              </a:solidFill>
              <a:latin typeface="sofia-pro"/>
            </a:endParaRPr>
          </a:p>
          <a:p>
            <a:pPr algn="l"/>
            <a:r>
              <a:rPr lang="en-US" sz="2800" b="0" i="0" dirty="0">
                <a:solidFill>
                  <a:srgbClr val="393939"/>
                </a:solidFill>
                <a:effectLst/>
                <a:latin typeface="sofia-pro"/>
              </a:rPr>
              <a:t>A brilliant technology-themed aggregator site that pulls in tech stories from all over the spectrum. It includes sites like Reddit alongside breaking business news.</a:t>
            </a:r>
          </a:p>
          <a:p>
            <a:pPr algn="l"/>
            <a:r>
              <a:rPr lang="en-US" sz="2800" b="0" i="0" dirty="0">
                <a:solidFill>
                  <a:srgbClr val="393939"/>
                </a:solidFill>
                <a:effectLst/>
                <a:latin typeface="sofia-pro"/>
              </a:rPr>
              <a:t>You’ll see that each article contains access to other sources, as well as the conversation happening on social. There’s a lot happening on the front page and there’s not much padding between the columns.</a:t>
            </a:r>
          </a:p>
          <a:p>
            <a:pPr marL="0" indent="0">
              <a:buNone/>
            </a:pPr>
            <a:endParaRPr lang="en-IN" sz="2800" b="1" i="0" dirty="0">
              <a:solidFill>
                <a:srgbClr val="393939"/>
              </a:solidFill>
              <a:effectLst/>
              <a:latin typeface="sofia-pro"/>
            </a:endParaRPr>
          </a:p>
          <a:p>
            <a:pPr marL="0" indent="0">
              <a:buNone/>
            </a:pPr>
            <a:endParaRPr lang="en-IN" sz="2800" b="0" i="0" dirty="0">
              <a:solidFill>
                <a:schemeClr val="tx2"/>
              </a:solidFill>
              <a:effectLst/>
              <a:latin typeface="Silk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800" b="0" i="0" dirty="0">
              <a:solidFill>
                <a:schemeClr val="tx2"/>
              </a:solidFill>
              <a:effectLst/>
              <a:latin typeface="Silka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6FFFF-E51B-48D6-B84C-3D0500A63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54" y="5876925"/>
            <a:ext cx="398820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141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1441</TotalTime>
  <Words>762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-apple-system</vt:lpstr>
      <vt:lpstr>Arial</vt:lpstr>
      <vt:lpstr>Arial</vt:lpstr>
      <vt:lpstr>Bahnschrift SemiBold</vt:lpstr>
      <vt:lpstr>Open Sans</vt:lpstr>
      <vt:lpstr>Silka</vt:lpstr>
      <vt:lpstr>sofia-pro</vt:lpstr>
      <vt:lpstr>Times New Roman</vt:lpstr>
      <vt:lpstr>Trebuchet MS</vt:lpstr>
      <vt:lpstr>Wingdings</vt:lpstr>
      <vt:lpstr>Wingdings 3</vt:lpstr>
      <vt:lpstr>Facet</vt:lpstr>
      <vt:lpstr>    CMR COLLEGE OF ENGINEERING &amp; TECHNOLOGY                                                   (UGC AUTONOMOUS)                KANDLAKOYA, MEDCHAL ROAD, HYDERABAD – 501401   DEPARTMENT OF COMPUTER SCIENCE AND ENGINEERING</vt:lpstr>
      <vt:lpstr>ABSTRACT</vt:lpstr>
      <vt:lpstr>INTRODUCTION</vt:lpstr>
      <vt:lpstr>OBJECTIVE</vt:lpstr>
      <vt:lpstr>PRE REQUISITES/TECHNOLOGY USED</vt:lpstr>
      <vt:lpstr>ADVANTAGES</vt:lpstr>
      <vt:lpstr>DISADVANTAGES</vt:lpstr>
      <vt:lpstr>EXISTING MODELS : </vt:lpstr>
      <vt:lpstr>PowerPoint Presentation</vt:lpstr>
      <vt:lpstr>PROPOSED METHODS</vt:lpstr>
      <vt:lpstr>Flow Chart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CMR COLLEGE OF ENGINEERING &amp; TECHNOLOGY                                                   (UGC AUTONOMOUS)                KANDLAKOYA, MEDCHAL ROAD, HYDERABAD – 501401   DEPARTMENT OF COMPUTER SCIENCE AND ENGINEERING</dc:title>
  <dc:creator>MAYA Srinivas</dc:creator>
  <cp:lastModifiedBy>Kranthi Kumar</cp:lastModifiedBy>
  <cp:revision>29</cp:revision>
  <dcterms:created xsi:type="dcterms:W3CDTF">2021-11-22T14:33:02Z</dcterms:created>
  <dcterms:modified xsi:type="dcterms:W3CDTF">2021-12-09T08:55:12Z</dcterms:modified>
</cp:coreProperties>
</file>